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20" r:id="rId2"/>
  </p:sldMasterIdLst>
  <p:notesMasterIdLst>
    <p:notesMasterId r:id="rId51"/>
  </p:notesMasterIdLst>
  <p:sldIdLst>
    <p:sldId id="363" r:id="rId3"/>
    <p:sldId id="309" r:id="rId4"/>
    <p:sldId id="310" r:id="rId5"/>
    <p:sldId id="311" r:id="rId6"/>
    <p:sldId id="312" r:id="rId7"/>
    <p:sldId id="313" r:id="rId8"/>
    <p:sldId id="33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30" r:id="rId17"/>
    <p:sldId id="328" r:id="rId18"/>
    <p:sldId id="329" r:id="rId19"/>
    <p:sldId id="331" r:id="rId20"/>
    <p:sldId id="332" r:id="rId21"/>
    <p:sldId id="334" r:id="rId22"/>
    <p:sldId id="335" r:id="rId23"/>
    <p:sldId id="336" r:id="rId24"/>
    <p:sldId id="337" r:id="rId25"/>
    <p:sldId id="338" r:id="rId26"/>
    <p:sldId id="340" r:id="rId27"/>
    <p:sldId id="341" r:id="rId28"/>
    <p:sldId id="342" r:id="rId29"/>
    <p:sldId id="351" r:id="rId30"/>
    <p:sldId id="350" r:id="rId31"/>
    <p:sldId id="339" r:id="rId32"/>
    <p:sldId id="352" r:id="rId33"/>
    <p:sldId id="353" r:id="rId34"/>
    <p:sldId id="354" r:id="rId35"/>
    <p:sldId id="355" r:id="rId36"/>
    <p:sldId id="356" r:id="rId37"/>
    <p:sldId id="343" r:id="rId38"/>
    <p:sldId id="344" r:id="rId39"/>
    <p:sldId id="345" r:id="rId40"/>
    <p:sldId id="346" r:id="rId41"/>
    <p:sldId id="347" r:id="rId42"/>
    <p:sldId id="357" r:id="rId43"/>
    <p:sldId id="358" r:id="rId44"/>
    <p:sldId id="359" r:id="rId45"/>
    <p:sldId id="360" r:id="rId46"/>
    <p:sldId id="361" r:id="rId47"/>
    <p:sldId id="348" r:id="rId48"/>
    <p:sldId id="349" r:id="rId49"/>
    <p:sldId id="279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navajjala, Sri Harsha (UMKC-Student)" initials="CSH(" lastIdx="1" clrIdx="0">
    <p:extLst>
      <p:ext uri="{19B8F6BF-5375-455C-9EA6-DF929625EA0E}">
        <p15:presenceInfo xmlns:p15="http://schemas.microsoft.com/office/powerpoint/2012/main" userId="S-1-5-21-2008365202-1495225606-1849977318-3824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665" autoAdjust="0"/>
  </p:normalViewPr>
  <p:slideViewPr>
    <p:cSldViewPr snapToGrid="0" snapToObjects="1">
      <p:cViewPr varScale="1">
        <p:scale>
          <a:sx n="64" d="100"/>
          <a:sy n="64" d="100"/>
        </p:scale>
        <p:origin x="94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microsoft.com/office/2016/11/relationships/changesInfo" Target="changesInfos/changesInfo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A4392A0E-5A3B-4A0B-B737-7153FE4978D0}"/>
    <pc:docChg chg="modSld">
      <pc:chgData name="" userId="" providerId="" clId="Web-{A4392A0E-5A3B-4A0B-B737-7153FE4978D0}" dt="2018-03-02T16:15:59.906" v="83"/>
      <pc:docMkLst>
        <pc:docMk/>
      </pc:docMkLst>
      <pc:sldChg chg="modSp">
        <pc:chgData name="" userId="" providerId="" clId="Web-{A4392A0E-5A3B-4A0B-B737-7153FE4978D0}" dt="2018-03-02T16:11:37.677" v="5"/>
        <pc:sldMkLst>
          <pc:docMk/>
          <pc:sldMk cId="1056179771" sldId="309"/>
        </pc:sldMkLst>
        <pc:picChg chg="mod">
          <ac:chgData name="" userId="" providerId="" clId="Web-{A4392A0E-5A3B-4A0B-B737-7153FE4978D0}" dt="2018-03-02T16:11:31.975" v="3"/>
          <ac:picMkLst>
            <pc:docMk/>
            <pc:sldMk cId="1056179771" sldId="309"/>
            <ac:picMk id="5" creationId="{00000000-0000-0000-0000-000000000000}"/>
          </ac:picMkLst>
        </pc:picChg>
        <pc:picChg chg="mod">
          <ac:chgData name="" userId="" providerId="" clId="Web-{A4392A0E-5A3B-4A0B-B737-7153FE4978D0}" dt="2018-03-02T16:11:34.365" v="4"/>
          <ac:picMkLst>
            <pc:docMk/>
            <pc:sldMk cId="1056179771" sldId="309"/>
            <ac:picMk id="6" creationId="{00000000-0000-0000-0000-000000000000}"/>
          </ac:picMkLst>
        </pc:picChg>
        <pc:picChg chg="mod">
          <ac:chgData name="" userId="" providerId="" clId="Web-{A4392A0E-5A3B-4A0B-B737-7153FE4978D0}" dt="2018-03-02T16:11:37.677" v="5"/>
          <ac:picMkLst>
            <pc:docMk/>
            <pc:sldMk cId="1056179771" sldId="309"/>
            <ac:picMk id="7" creationId="{00000000-0000-0000-0000-000000000000}"/>
          </ac:picMkLst>
        </pc:picChg>
      </pc:sldChg>
      <pc:sldChg chg="modSp">
        <pc:chgData name="" userId="" providerId="" clId="Web-{A4392A0E-5A3B-4A0B-B737-7153FE4978D0}" dt="2018-03-02T16:12:00.612" v="10"/>
        <pc:sldMkLst>
          <pc:docMk/>
          <pc:sldMk cId="1312698492" sldId="310"/>
        </pc:sldMkLst>
        <pc:picChg chg="mod">
          <ac:chgData name="" userId="" providerId="" clId="Web-{A4392A0E-5A3B-4A0B-B737-7153FE4978D0}" dt="2018-03-02T16:11:51.129" v="8"/>
          <ac:picMkLst>
            <pc:docMk/>
            <pc:sldMk cId="1312698492" sldId="310"/>
            <ac:picMk id="5" creationId="{00000000-0000-0000-0000-000000000000}"/>
          </ac:picMkLst>
        </pc:picChg>
        <pc:picChg chg="mod">
          <ac:chgData name="" userId="" providerId="" clId="Web-{A4392A0E-5A3B-4A0B-B737-7153FE4978D0}" dt="2018-03-02T16:11:49.270" v="7"/>
          <ac:picMkLst>
            <pc:docMk/>
            <pc:sldMk cId="1312698492" sldId="310"/>
            <ac:picMk id="6" creationId="{00000000-0000-0000-0000-000000000000}"/>
          </ac:picMkLst>
        </pc:picChg>
        <pc:picChg chg="mod">
          <ac:chgData name="" userId="" providerId="" clId="Web-{A4392A0E-5A3B-4A0B-B737-7153FE4978D0}" dt="2018-03-02T16:11:54.707" v="9"/>
          <ac:picMkLst>
            <pc:docMk/>
            <pc:sldMk cId="1312698492" sldId="310"/>
            <ac:picMk id="8" creationId="{00000000-0000-0000-0000-000000000000}"/>
          </ac:picMkLst>
        </pc:picChg>
        <pc:picChg chg="mod">
          <ac:chgData name="" userId="" providerId="" clId="Web-{A4392A0E-5A3B-4A0B-B737-7153FE4978D0}" dt="2018-03-02T16:12:00.612" v="10"/>
          <ac:picMkLst>
            <pc:docMk/>
            <pc:sldMk cId="1312698492" sldId="310"/>
            <ac:picMk id="12" creationId="{00000000-0000-0000-0000-000000000000}"/>
          </ac:picMkLst>
        </pc:picChg>
      </pc:sldChg>
      <pc:sldChg chg="modSp">
        <pc:chgData name="" userId="" providerId="" clId="Web-{A4392A0E-5A3B-4A0B-B737-7153FE4978D0}" dt="2018-03-02T16:12:18.376" v="13"/>
        <pc:sldMkLst>
          <pc:docMk/>
          <pc:sldMk cId="194914436" sldId="312"/>
        </pc:sldMkLst>
        <pc:picChg chg="mod">
          <ac:chgData name="" userId="" providerId="" clId="Web-{A4392A0E-5A3B-4A0B-B737-7153FE4978D0}" dt="2018-03-02T16:12:13.267" v="11"/>
          <ac:picMkLst>
            <pc:docMk/>
            <pc:sldMk cId="194914436" sldId="312"/>
            <ac:picMk id="5" creationId="{00000000-0000-0000-0000-000000000000}"/>
          </ac:picMkLst>
        </pc:picChg>
        <pc:picChg chg="mod">
          <ac:chgData name="" userId="" providerId="" clId="Web-{A4392A0E-5A3B-4A0B-B737-7153FE4978D0}" dt="2018-03-02T16:12:18.376" v="13"/>
          <ac:picMkLst>
            <pc:docMk/>
            <pc:sldMk cId="194914436" sldId="312"/>
            <ac:picMk id="6" creationId="{00000000-0000-0000-0000-000000000000}"/>
          </ac:picMkLst>
        </pc:picChg>
        <pc:picChg chg="mod">
          <ac:chgData name="" userId="" providerId="" clId="Web-{A4392A0E-5A3B-4A0B-B737-7153FE4978D0}" dt="2018-03-02T16:12:15.720" v="12"/>
          <ac:picMkLst>
            <pc:docMk/>
            <pc:sldMk cId="194914436" sldId="312"/>
            <ac:picMk id="7" creationId="{00000000-0000-0000-0000-000000000000}"/>
          </ac:picMkLst>
        </pc:picChg>
      </pc:sldChg>
      <pc:sldChg chg="modSp">
        <pc:chgData name="" userId="" providerId="" clId="Web-{A4392A0E-5A3B-4A0B-B737-7153FE4978D0}" dt="2018-03-02T16:12:57.028" v="27"/>
        <pc:sldMkLst>
          <pc:docMk/>
          <pc:sldMk cId="3740670924" sldId="313"/>
        </pc:sldMkLst>
        <pc:spChg chg="mod">
          <ac:chgData name="" userId="" providerId="" clId="Web-{A4392A0E-5A3B-4A0B-B737-7153FE4978D0}" dt="2018-03-02T16:12:57.028" v="27"/>
          <ac:spMkLst>
            <pc:docMk/>
            <pc:sldMk cId="3740670924" sldId="313"/>
            <ac:spMk id="3" creationId="{00000000-0000-0000-0000-000000000000}"/>
          </ac:spMkLst>
        </pc:spChg>
        <pc:picChg chg="mod">
          <ac:chgData name="" userId="" providerId="" clId="Web-{A4392A0E-5A3B-4A0B-B737-7153FE4978D0}" dt="2018-03-02T16:12:47.872" v="24"/>
          <ac:picMkLst>
            <pc:docMk/>
            <pc:sldMk cId="3740670924" sldId="313"/>
            <ac:picMk id="5" creationId="{00000000-0000-0000-0000-000000000000}"/>
          </ac:picMkLst>
        </pc:picChg>
        <pc:picChg chg="mod">
          <ac:chgData name="" userId="" providerId="" clId="Web-{A4392A0E-5A3B-4A0B-B737-7153FE4978D0}" dt="2018-03-02T16:12:37.717" v="18"/>
          <ac:picMkLst>
            <pc:docMk/>
            <pc:sldMk cId="3740670924" sldId="313"/>
            <ac:picMk id="6" creationId="{00000000-0000-0000-0000-000000000000}"/>
          </ac:picMkLst>
        </pc:picChg>
        <pc:picChg chg="mod">
          <ac:chgData name="" userId="" providerId="" clId="Web-{A4392A0E-5A3B-4A0B-B737-7153FE4978D0}" dt="2018-03-02T16:12:35.967" v="17"/>
          <ac:picMkLst>
            <pc:docMk/>
            <pc:sldMk cId="3740670924" sldId="313"/>
            <ac:picMk id="7" creationId="{00000000-0000-0000-0000-000000000000}"/>
          </ac:picMkLst>
        </pc:picChg>
      </pc:sldChg>
      <pc:sldChg chg="modSp">
        <pc:chgData name="" userId="" providerId="" clId="Web-{A4392A0E-5A3B-4A0B-B737-7153FE4978D0}" dt="2018-03-02T16:13:53.490" v="43"/>
        <pc:sldMkLst>
          <pc:docMk/>
          <pc:sldMk cId="336019944" sldId="314"/>
        </pc:sldMkLst>
        <pc:spChg chg="mod">
          <ac:chgData name="" userId="" providerId="" clId="Web-{A4392A0E-5A3B-4A0B-B737-7153FE4978D0}" dt="2018-03-02T16:13:30.664" v="38"/>
          <ac:spMkLst>
            <pc:docMk/>
            <pc:sldMk cId="336019944" sldId="314"/>
            <ac:spMk id="3" creationId="{00000000-0000-0000-0000-000000000000}"/>
          </ac:spMkLst>
        </pc:spChg>
        <pc:picChg chg="mod">
          <ac:chgData name="" userId="" providerId="" clId="Web-{A4392A0E-5A3B-4A0B-B737-7153FE4978D0}" dt="2018-03-02T16:13:22.915" v="35"/>
          <ac:picMkLst>
            <pc:docMk/>
            <pc:sldMk cId="336019944" sldId="314"/>
            <ac:picMk id="5" creationId="{00000000-0000-0000-0000-000000000000}"/>
          </ac:picMkLst>
        </pc:picChg>
        <pc:picChg chg="mod">
          <ac:chgData name="" userId="" providerId="" clId="Web-{A4392A0E-5A3B-4A0B-B737-7153FE4978D0}" dt="2018-03-02T16:13:33.180" v="40"/>
          <ac:picMkLst>
            <pc:docMk/>
            <pc:sldMk cId="336019944" sldId="314"/>
            <ac:picMk id="6" creationId="{00000000-0000-0000-0000-000000000000}"/>
          </ac:picMkLst>
        </pc:picChg>
        <pc:picChg chg="mod">
          <ac:chgData name="" userId="" providerId="" clId="Web-{A4392A0E-5A3B-4A0B-B737-7153FE4978D0}" dt="2018-03-02T16:13:51.068" v="42"/>
          <ac:picMkLst>
            <pc:docMk/>
            <pc:sldMk cId="336019944" sldId="314"/>
            <ac:picMk id="7" creationId="{00000000-0000-0000-0000-000000000000}"/>
          </ac:picMkLst>
        </pc:picChg>
        <pc:picChg chg="mod">
          <ac:chgData name="" userId="" providerId="" clId="Web-{A4392A0E-5A3B-4A0B-B737-7153FE4978D0}" dt="2018-03-02T16:13:49.381" v="41"/>
          <ac:picMkLst>
            <pc:docMk/>
            <pc:sldMk cId="336019944" sldId="314"/>
            <ac:picMk id="8" creationId="{00000000-0000-0000-0000-000000000000}"/>
          </ac:picMkLst>
        </pc:picChg>
        <pc:picChg chg="mod">
          <ac:chgData name="" userId="" providerId="" clId="Web-{A4392A0E-5A3B-4A0B-B737-7153FE4978D0}" dt="2018-03-02T16:13:53.490" v="43"/>
          <ac:picMkLst>
            <pc:docMk/>
            <pc:sldMk cId="336019944" sldId="314"/>
            <ac:picMk id="9" creationId="{00000000-0000-0000-0000-000000000000}"/>
          </ac:picMkLst>
        </pc:picChg>
      </pc:sldChg>
      <pc:sldChg chg="modSp">
        <pc:chgData name="" userId="" providerId="" clId="Web-{A4392A0E-5A3B-4A0B-B737-7153FE4978D0}" dt="2018-03-02T16:14:01.333" v="44"/>
        <pc:sldMkLst>
          <pc:docMk/>
          <pc:sldMk cId="1622277299" sldId="315"/>
        </pc:sldMkLst>
        <pc:picChg chg="mod">
          <ac:chgData name="" userId="" providerId="" clId="Web-{A4392A0E-5A3B-4A0B-B737-7153FE4978D0}" dt="2018-03-02T16:14:01.333" v="44"/>
          <ac:picMkLst>
            <pc:docMk/>
            <pc:sldMk cId="1622277299" sldId="315"/>
            <ac:picMk id="5" creationId="{00000000-0000-0000-0000-000000000000}"/>
          </ac:picMkLst>
        </pc:picChg>
      </pc:sldChg>
      <pc:sldChg chg="modSp">
        <pc:chgData name="" userId="" providerId="" clId="Web-{A4392A0E-5A3B-4A0B-B737-7153FE4978D0}" dt="2018-03-02T16:14:22.488" v="55"/>
        <pc:sldMkLst>
          <pc:docMk/>
          <pc:sldMk cId="32773372" sldId="316"/>
        </pc:sldMkLst>
        <pc:spChg chg="mod">
          <ac:chgData name="" userId="" providerId="" clId="Web-{A4392A0E-5A3B-4A0B-B737-7153FE4978D0}" dt="2018-03-02T16:14:19.957" v="53"/>
          <ac:spMkLst>
            <pc:docMk/>
            <pc:sldMk cId="32773372" sldId="316"/>
            <ac:spMk id="3" creationId="{00000000-0000-0000-0000-000000000000}"/>
          </ac:spMkLst>
        </pc:spChg>
        <pc:picChg chg="mod">
          <ac:chgData name="" userId="" providerId="" clId="Web-{A4392A0E-5A3B-4A0B-B737-7153FE4978D0}" dt="2018-03-02T16:14:22.488" v="55"/>
          <ac:picMkLst>
            <pc:docMk/>
            <pc:sldMk cId="32773372" sldId="316"/>
            <ac:picMk id="8" creationId="{00000000-0000-0000-0000-000000000000}"/>
          </ac:picMkLst>
        </pc:picChg>
      </pc:sldChg>
      <pc:sldChg chg="modSp">
        <pc:chgData name="" userId="" providerId="" clId="Web-{A4392A0E-5A3B-4A0B-B737-7153FE4978D0}" dt="2018-03-02T16:15:59.906" v="83"/>
        <pc:sldMkLst>
          <pc:docMk/>
          <pc:sldMk cId="4164659261" sldId="317"/>
        </pc:sldMkLst>
        <pc:spChg chg="mod">
          <ac:chgData name="" userId="" providerId="" clId="Web-{A4392A0E-5A3B-4A0B-B737-7153FE4978D0}" dt="2018-03-02T16:15:02.971" v="62"/>
          <ac:spMkLst>
            <pc:docMk/>
            <pc:sldMk cId="4164659261" sldId="317"/>
            <ac:spMk id="2" creationId="{00000000-0000-0000-0000-000000000000}"/>
          </ac:spMkLst>
        </pc:spChg>
        <pc:spChg chg="mod">
          <ac:chgData name="" userId="" providerId="" clId="Web-{A4392A0E-5A3B-4A0B-B737-7153FE4978D0}" dt="2018-03-02T16:15:55.172" v="80"/>
          <ac:spMkLst>
            <pc:docMk/>
            <pc:sldMk cId="4164659261" sldId="317"/>
            <ac:spMk id="3" creationId="{00000000-0000-0000-0000-000000000000}"/>
          </ac:spMkLst>
        </pc:spChg>
        <pc:picChg chg="mod">
          <ac:chgData name="" userId="" providerId="" clId="Web-{A4392A0E-5A3B-4A0B-B737-7153FE4978D0}" dt="2018-03-02T16:15:59.906" v="83"/>
          <ac:picMkLst>
            <pc:docMk/>
            <pc:sldMk cId="4164659261" sldId="317"/>
            <ac:picMk id="5" creationId="{00000000-0000-0000-0000-000000000000}"/>
          </ac:picMkLst>
        </pc:picChg>
        <pc:picChg chg="mod">
          <ac:chgData name="" userId="" providerId="" clId="Web-{A4392A0E-5A3B-4A0B-B737-7153FE4978D0}" dt="2018-03-02T16:15:57.172" v="82"/>
          <ac:picMkLst>
            <pc:docMk/>
            <pc:sldMk cId="4164659261" sldId="317"/>
            <ac:picMk id="6" creationId="{00000000-0000-0000-0000-000000000000}"/>
          </ac:picMkLst>
        </pc:picChg>
        <pc:picChg chg="mod">
          <ac:chgData name="" userId="" providerId="" clId="Web-{A4392A0E-5A3B-4A0B-B737-7153FE4978D0}" dt="2018-03-02T16:15:50.891" v="77"/>
          <ac:picMkLst>
            <pc:docMk/>
            <pc:sldMk cId="4164659261" sldId="317"/>
            <ac:picMk id="7" creationId="{00000000-0000-0000-0000-000000000000}"/>
          </ac:picMkLst>
        </pc:picChg>
        <pc:picChg chg="mod">
          <ac:chgData name="" userId="" providerId="" clId="Web-{A4392A0E-5A3B-4A0B-B737-7153FE4978D0}" dt="2018-03-02T16:15:48.875" v="76"/>
          <ac:picMkLst>
            <pc:docMk/>
            <pc:sldMk cId="4164659261" sldId="317"/>
            <ac:picMk id="8" creationId="{00000000-0000-0000-0000-000000000000}"/>
          </ac:picMkLst>
        </pc:picChg>
      </pc:sldChg>
      <pc:sldChg chg="modSp">
        <pc:chgData name="" userId="" providerId="" clId="Web-{A4392A0E-5A3B-4A0B-B737-7153FE4978D0}" dt="2018-03-02T16:13:13.791" v="34"/>
        <pc:sldMkLst>
          <pc:docMk/>
          <pc:sldMk cId="242491316" sldId="333"/>
        </pc:sldMkLst>
        <pc:picChg chg="mod">
          <ac:chgData name="" userId="" providerId="" clId="Web-{A4392A0E-5A3B-4A0B-B737-7153FE4978D0}" dt="2018-03-02T16:13:13.791" v="34"/>
          <ac:picMkLst>
            <pc:docMk/>
            <pc:sldMk cId="242491316" sldId="333"/>
            <ac:picMk id="5" creationId="{00000000-0000-0000-0000-000000000000}"/>
          </ac:picMkLst>
        </pc:picChg>
        <pc:picChg chg="mod">
          <ac:chgData name="" userId="" providerId="" clId="Web-{A4392A0E-5A3B-4A0B-B737-7153FE4978D0}" dt="2018-03-02T16:13:11.823" v="33"/>
          <ac:picMkLst>
            <pc:docMk/>
            <pc:sldMk cId="242491316" sldId="333"/>
            <ac:picMk id="6" creationId="{00000000-0000-0000-0000-000000000000}"/>
          </ac:picMkLst>
        </pc:picChg>
        <pc:picChg chg="mod">
          <ac:chgData name="" userId="" providerId="" clId="Web-{A4392A0E-5A3B-4A0B-B737-7153FE4978D0}" dt="2018-03-02T16:13:09.964" v="32"/>
          <ac:picMkLst>
            <pc:docMk/>
            <pc:sldMk cId="242491316" sldId="333"/>
            <ac:picMk id="7" creationId="{00000000-0000-0000-0000-000000000000}"/>
          </ac:picMkLst>
        </pc:picChg>
        <pc:picChg chg="mod">
          <ac:chgData name="" userId="" providerId="" clId="Web-{A4392A0E-5A3B-4A0B-B737-7153FE4978D0}" dt="2018-03-02T16:13:07.089" v="31"/>
          <ac:picMkLst>
            <pc:docMk/>
            <pc:sldMk cId="242491316" sldId="333"/>
            <ac:picMk id="8" creationId="{00000000-0000-0000-0000-000000000000}"/>
          </ac:picMkLst>
        </pc:picChg>
        <pc:picChg chg="mod">
          <ac:chgData name="" userId="" providerId="" clId="Web-{A4392A0E-5A3B-4A0B-B737-7153FE4978D0}" dt="2018-03-02T16:13:05.402" v="30"/>
          <ac:picMkLst>
            <pc:docMk/>
            <pc:sldMk cId="242491316" sldId="333"/>
            <ac:picMk id="9" creationId="{00000000-0000-0000-0000-000000000000}"/>
          </ac:picMkLst>
        </pc:picChg>
      </pc:sldChg>
      <pc:sldChg chg="modSp">
        <pc:chgData name="" userId="" providerId="" clId="Web-{A4392A0E-5A3B-4A0B-B737-7153FE4978D0}" dt="2018-03-02T16:11:17.961" v="0"/>
        <pc:sldMkLst>
          <pc:docMk/>
          <pc:sldMk cId="141587239" sldId="363"/>
        </pc:sldMkLst>
        <pc:spChg chg="mod">
          <ac:chgData name="" userId="" providerId="" clId="Web-{A4392A0E-5A3B-4A0B-B737-7153FE4978D0}" dt="2018-03-02T16:11:17.961" v="0"/>
          <ac:spMkLst>
            <pc:docMk/>
            <pc:sldMk cId="141587239" sldId="363"/>
            <ac:spMk id="3" creationId="{00000000-0000-0000-0000-000000000000}"/>
          </ac:spMkLst>
        </pc:spChg>
      </pc:sldChg>
    </pc:docChg>
  </pc:docChgLst>
  <pc:docChgLst>
    <pc:chgData clId="Web-{A2D8557B-E328-42A4-AA0E-304A5841B09C}"/>
    <pc:docChg chg="modSld">
      <pc:chgData name="" userId="" providerId="" clId="Web-{A2D8557B-E328-42A4-AA0E-304A5841B09C}" dt="2018-03-02T18:04:35.986" v="60"/>
      <pc:docMkLst>
        <pc:docMk/>
      </pc:docMkLst>
      <pc:sldChg chg="modSp">
        <pc:chgData name="" userId="" providerId="" clId="Web-{A2D8557B-E328-42A4-AA0E-304A5841B09C}" dt="2018-03-02T17:56:34.320" v="0"/>
        <pc:sldMkLst>
          <pc:docMk/>
          <pc:sldMk cId="4284998488" sldId="329"/>
        </pc:sldMkLst>
        <pc:picChg chg="mod">
          <ac:chgData name="" userId="" providerId="" clId="Web-{A2D8557B-E328-42A4-AA0E-304A5841B09C}" dt="2018-03-02T17:56:34.320" v="0"/>
          <ac:picMkLst>
            <pc:docMk/>
            <pc:sldMk cId="4284998488" sldId="329"/>
            <ac:picMk id="5" creationId="{00000000-0000-0000-0000-000000000000}"/>
          </ac:picMkLst>
        </pc:picChg>
      </pc:sldChg>
      <pc:sldChg chg="modSp">
        <pc:chgData name="" userId="" providerId="" clId="Web-{A2D8557B-E328-42A4-AA0E-304A5841B09C}" dt="2018-03-02T17:57:17.009" v="9"/>
        <pc:sldMkLst>
          <pc:docMk/>
          <pc:sldMk cId="543598171" sldId="331"/>
        </pc:sldMkLst>
        <pc:spChg chg="mod">
          <ac:chgData name="" userId="" providerId="" clId="Web-{A2D8557B-E328-42A4-AA0E-304A5841B09C}" dt="2018-03-02T17:57:16.102" v="7"/>
          <ac:spMkLst>
            <pc:docMk/>
            <pc:sldMk cId="543598171" sldId="331"/>
            <ac:spMk id="3" creationId="{00000000-0000-0000-0000-000000000000}"/>
          </ac:spMkLst>
        </pc:spChg>
        <pc:picChg chg="mod">
          <ac:chgData name="" userId="" providerId="" clId="Web-{A2D8557B-E328-42A4-AA0E-304A5841B09C}" dt="2018-03-02T17:57:17.009" v="9"/>
          <ac:picMkLst>
            <pc:docMk/>
            <pc:sldMk cId="543598171" sldId="331"/>
            <ac:picMk id="6" creationId="{00000000-0000-0000-0000-000000000000}"/>
          </ac:picMkLst>
        </pc:picChg>
      </pc:sldChg>
      <pc:sldChg chg="modSp">
        <pc:chgData name="" userId="" providerId="" clId="Web-{A2D8557B-E328-42A4-AA0E-304A5841B09C}" dt="2018-03-02T17:56:48.305" v="1"/>
        <pc:sldMkLst>
          <pc:docMk/>
          <pc:sldMk cId="3125757636" sldId="332"/>
        </pc:sldMkLst>
        <pc:spChg chg="mod">
          <ac:chgData name="" userId="" providerId="" clId="Web-{A2D8557B-E328-42A4-AA0E-304A5841B09C}" dt="2018-03-02T17:56:48.305" v="1"/>
          <ac:spMkLst>
            <pc:docMk/>
            <pc:sldMk cId="3125757636" sldId="332"/>
            <ac:spMk id="3" creationId="{00000000-0000-0000-0000-000000000000}"/>
          </ac:spMkLst>
        </pc:spChg>
      </pc:sldChg>
      <pc:sldChg chg="modSp">
        <pc:chgData name="" userId="" providerId="" clId="Web-{A2D8557B-E328-42A4-AA0E-304A5841B09C}" dt="2018-03-02T17:57:30.275" v="14"/>
        <pc:sldMkLst>
          <pc:docMk/>
          <pc:sldMk cId="2313857045" sldId="334"/>
        </pc:sldMkLst>
        <pc:spChg chg="mod">
          <ac:chgData name="" userId="" providerId="" clId="Web-{A2D8557B-E328-42A4-AA0E-304A5841B09C}" dt="2018-03-02T17:57:30.275" v="14"/>
          <ac:spMkLst>
            <pc:docMk/>
            <pc:sldMk cId="2313857045" sldId="334"/>
            <ac:spMk id="3" creationId="{00000000-0000-0000-0000-000000000000}"/>
          </ac:spMkLst>
        </pc:spChg>
      </pc:sldChg>
      <pc:sldChg chg="modSp">
        <pc:chgData name="" userId="" providerId="" clId="Web-{A2D8557B-E328-42A4-AA0E-304A5841B09C}" dt="2018-03-02T17:57:45.728" v="16"/>
        <pc:sldMkLst>
          <pc:docMk/>
          <pc:sldMk cId="1344566573" sldId="338"/>
        </pc:sldMkLst>
        <pc:spChg chg="mod">
          <ac:chgData name="" userId="" providerId="" clId="Web-{A2D8557B-E328-42A4-AA0E-304A5841B09C}" dt="2018-03-02T17:57:45.728" v="16"/>
          <ac:spMkLst>
            <pc:docMk/>
            <pc:sldMk cId="1344566573" sldId="338"/>
            <ac:spMk id="3" creationId="{00000000-0000-0000-0000-000000000000}"/>
          </ac:spMkLst>
        </pc:spChg>
      </pc:sldChg>
      <pc:sldChg chg="modSp">
        <pc:chgData name="" userId="" providerId="" clId="Web-{A2D8557B-E328-42A4-AA0E-304A5841B09C}" dt="2018-03-02T18:00:45.841" v="29"/>
        <pc:sldMkLst>
          <pc:docMk/>
          <pc:sldMk cId="1133448879" sldId="341"/>
        </pc:sldMkLst>
        <pc:spChg chg="mod">
          <ac:chgData name="" userId="" providerId="" clId="Web-{A2D8557B-E328-42A4-AA0E-304A5841B09C}" dt="2018-03-02T18:00:42.372" v="27"/>
          <ac:spMkLst>
            <pc:docMk/>
            <pc:sldMk cId="1133448879" sldId="341"/>
            <ac:spMk id="3" creationId="{00000000-0000-0000-0000-000000000000}"/>
          </ac:spMkLst>
        </pc:spChg>
        <pc:picChg chg="mod">
          <ac:chgData name="" userId="" providerId="" clId="Web-{A2D8557B-E328-42A4-AA0E-304A5841B09C}" dt="2018-03-02T18:00:27.262" v="17"/>
          <ac:picMkLst>
            <pc:docMk/>
            <pc:sldMk cId="1133448879" sldId="341"/>
            <ac:picMk id="5" creationId="{00000000-0000-0000-0000-000000000000}"/>
          </ac:picMkLst>
        </pc:picChg>
        <pc:picChg chg="mod">
          <ac:chgData name="" userId="" providerId="" clId="Web-{A2D8557B-E328-42A4-AA0E-304A5841B09C}" dt="2018-03-02T18:00:45.841" v="29"/>
          <ac:picMkLst>
            <pc:docMk/>
            <pc:sldMk cId="1133448879" sldId="341"/>
            <ac:picMk id="7" creationId="{00000000-0000-0000-0000-000000000000}"/>
          </ac:picMkLst>
        </pc:picChg>
      </pc:sldChg>
      <pc:sldChg chg="modSp">
        <pc:chgData name="" userId="" providerId="" clId="Web-{A2D8557B-E328-42A4-AA0E-304A5841B09C}" dt="2018-03-02T18:02:27.280" v="48"/>
        <pc:sldMkLst>
          <pc:docMk/>
          <pc:sldMk cId="1762982001" sldId="345"/>
        </pc:sldMkLst>
        <pc:picChg chg="mod">
          <ac:chgData name="" userId="" providerId="" clId="Web-{A2D8557B-E328-42A4-AA0E-304A5841B09C}" dt="2018-03-02T18:02:27.280" v="48"/>
          <ac:picMkLst>
            <pc:docMk/>
            <pc:sldMk cId="1762982001" sldId="345"/>
            <ac:picMk id="5" creationId="{00000000-0000-0000-0000-000000000000}"/>
          </ac:picMkLst>
        </pc:picChg>
      </pc:sldChg>
      <pc:sldChg chg="modSp">
        <pc:chgData name="" userId="" providerId="" clId="Web-{A2D8557B-E328-42A4-AA0E-304A5841B09C}" dt="2018-03-02T18:03:39.485" v="49"/>
        <pc:sldMkLst>
          <pc:docMk/>
          <pc:sldMk cId="417712627" sldId="346"/>
        </pc:sldMkLst>
        <pc:picChg chg="mod">
          <ac:chgData name="" userId="" providerId="" clId="Web-{A2D8557B-E328-42A4-AA0E-304A5841B09C}" dt="2018-03-02T18:03:39.485" v="49"/>
          <ac:picMkLst>
            <pc:docMk/>
            <pc:sldMk cId="417712627" sldId="346"/>
            <ac:picMk id="5" creationId="{00000000-0000-0000-0000-000000000000}"/>
          </ac:picMkLst>
        </pc:picChg>
      </pc:sldChg>
      <pc:sldChg chg="modSp">
        <pc:chgData name="" userId="" providerId="" clId="Web-{A2D8557B-E328-42A4-AA0E-304A5841B09C}" dt="2018-03-02T18:03:45.485" v="50"/>
        <pc:sldMkLst>
          <pc:docMk/>
          <pc:sldMk cId="2197327248" sldId="347"/>
        </pc:sldMkLst>
        <pc:picChg chg="mod">
          <ac:chgData name="" userId="" providerId="" clId="Web-{A2D8557B-E328-42A4-AA0E-304A5841B09C}" dt="2018-03-02T18:03:45.485" v="50"/>
          <ac:picMkLst>
            <pc:docMk/>
            <pc:sldMk cId="2197327248" sldId="347"/>
            <ac:picMk id="5" creationId="{00000000-0000-0000-0000-000000000000}"/>
          </ac:picMkLst>
        </pc:picChg>
      </pc:sldChg>
      <pc:sldChg chg="modSp">
        <pc:chgData name="" userId="" providerId="" clId="Web-{A2D8557B-E328-42A4-AA0E-304A5841B09C}" dt="2018-03-02T18:04:35.986" v="60"/>
        <pc:sldMkLst>
          <pc:docMk/>
          <pc:sldMk cId="493868451" sldId="348"/>
        </pc:sldMkLst>
        <pc:picChg chg="mod">
          <ac:chgData name="" userId="" providerId="" clId="Web-{A2D8557B-E328-42A4-AA0E-304A5841B09C}" dt="2018-03-02T18:04:35.986" v="60"/>
          <ac:picMkLst>
            <pc:docMk/>
            <pc:sldMk cId="493868451" sldId="348"/>
            <ac:picMk id="5" creationId="{00000000-0000-0000-0000-000000000000}"/>
          </ac:picMkLst>
        </pc:picChg>
      </pc:sldChg>
      <pc:sldChg chg="modSp">
        <pc:chgData name="" userId="" providerId="" clId="Web-{A2D8557B-E328-42A4-AA0E-304A5841B09C}" dt="2018-03-02T18:01:03.372" v="34"/>
        <pc:sldMkLst>
          <pc:docMk/>
          <pc:sldMk cId="1612166463" sldId="352"/>
        </pc:sldMkLst>
        <pc:spChg chg="mod">
          <ac:chgData name="" userId="" providerId="" clId="Web-{A2D8557B-E328-42A4-AA0E-304A5841B09C}" dt="2018-03-02T18:01:03.372" v="34"/>
          <ac:spMkLst>
            <pc:docMk/>
            <pc:sldMk cId="1612166463" sldId="352"/>
            <ac:spMk id="3" creationId="{00000000-0000-0000-0000-000000000000}"/>
          </ac:spMkLst>
        </pc:spChg>
      </pc:sldChg>
      <pc:sldChg chg="modSp">
        <pc:chgData name="" userId="" providerId="" clId="Web-{A2D8557B-E328-42A4-AA0E-304A5841B09C}" dt="2018-03-02T18:01:30.998" v="46"/>
        <pc:sldMkLst>
          <pc:docMk/>
          <pc:sldMk cId="2794334934" sldId="353"/>
        </pc:sldMkLst>
        <pc:spChg chg="mod">
          <ac:chgData name="" userId="" providerId="" clId="Web-{A2D8557B-E328-42A4-AA0E-304A5841B09C}" dt="2018-03-02T18:01:30.998" v="46"/>
          <ac:spMkLst>
            <pc:docMk/>
            <pc:sldMk cId="2794334934" sldId="353"/>
            <ac:spMk id="2" creationId="{00000000-0000-0000-0000-000000000000}"/>
          </ac:spMkLst>
        </pc:spChg>
        <pc:spChg chg="mod">
          <ac:chgData name="" userId="" providerId="" clId="Web-{A2D8557B-E328-42A4-AA0E-304A5841B09C}" dt="2018-03-02T18:01:19.123" v="44"/>
          <ac:spMkLst>
            <pc:docMk/>
            <pc:sldMk cId="2794334934" sldId="353"/>
            <ac:spMk id="3" creationId="{00000000-0000-0000-0000-000000000000}"/>
          </ac:spMkLst>
        </pc:spChg>
      </pc:sldChg>
      <pc:sldChg chg="modSp">
        <pc:chgData name="" userId="" providerId="" clId="Web-{A2D8557B-E328-42A4-AA0E-304A5841B09C}" dt="2018-03-02T18:02:12.218" v="47"/>
        <pc:sldMkLst>
          <pc:docMk/>
          <pc:sldMk cId="1498329461" sldId="356"/>
        </pc:sldMkLst>
        <pc:spChg chg="mod">
          <ac:chgData name="" userId="" providerId="" clId="Web-{A2D8557B-E328-42A4-AA0E-304A5841B09C}" dt="2018-03-02T18:02:12.218" v="47"/>
          <ac:spMkLst>
            <pc:docMk/>
            <pc:sldMk cId="1498329461" sldId="356"/>
            <ac:spMk id="3" creationId="{00000000-0000-0000-0000-000000000000}"/>
          </ac:spMkLst>
        </pc:spChg>
      </pc:sldChg>
      <pc:sldChg chg="modSp">
        <pc:chgData name="" userId="" providerId="" clId="Web-{A2D8557B-E328-42A4-AA0E-304A5841B09C}" dt="2018-03-02T18:03:59.766" v="57"/>
        <pc:sldMkLst>
          <pc:docMk/>
          <pc:sldMk cId="3517401032" sldId="358"/>
        </pc:sldMkLst>
        <pc:spChg chg="mod">
          <ac:chgData name="" userId="" providerId="" clId="Web-{A2D8557B-E328-42A4-AA0E-304A5841B09C}" dt="2018-03-02T18:03:56.079" v="55"/>
          <ac:spMkLst>
            <pc:docMk/>
            <pc:sldMk cId="3517401032" sldId="358"/>
            <ac:spMk id="3" creationId="{00000000-0000-0000-0000-000000000000}"/>
          </ac:spMkLst>
        </pc:spChg>
        <pc:picChg chg="mod">
          <ac:chgData name="" userId="" providerId="" clId="Web-{A2D8557B-E328-42A4-AA0E-304A5841B09C}" dt="2018-03-02T18:03:59.766" v="57"/>
          <ac:picMkLst>
            <pc:docMk/>
            <pc:sldMk cId="3517401032" sldId="358"/>
            <ac:picMk id="5" creationId="{00000000-0000-0000-0000-000000000000}"/>
          </ac:picMkLst>
        </pc:picChg>
      </pc:sldChg>
      <pc:sldChg chg="modSp">
        <pc:chgData name="" userId="" providerId="" clId="Web-{A2D8557B-E328-42A4-AA0E-304A5841B09C}" dt="2018-03-02T18:04:10.767" v="58"/>
        <pc:sldMkLst>
          <pc:docMk/>
          <pc:sldMk cId="1206012393" sldId="360"/>
        </pc:sldMkLst>
        <pc:picChg chg="mod">
          <ac:chgData name="" userId="" providerId="" clId="Web-{A2D8557B-E328-42A4-AA0E-304A5841B09C}" dt="2018-03-02T18:04:10.767" v="58"/>
          <ac:picMkLst>
            <pc:docMk/>
            <pc:sldMk cId="1206012393" sldId="360"/>
            <ac:picMk id="5" creationId="{00000000-0000-0000-0000-000000000000}"/>
          </ac:picMkLst>
        </pc:picChg>
      </pc:sldChg>
    </pc:docChg>
  </pc:docChgLst>
  <pc:docChgLst>
    <pc:chgData clId="Web-{636A6BAD-8648-4C1E-B8BA-247C062084CC}"/>
    <pc:docChg chg="modSld">
      <pc:chgData name="" userId="" providerId="" clId="Web-{636A6BAD-8648-4C1E-B8BA-247C062084CC}" dt="2018-03-02T18:06:08.925" v="9"/>
      <pc:docMkLst>
        <pc:docMk/>
      </pc:docMkLst>
      <pc:sldChg chg="modSp">
        <pc:chgData name="" userId="" providerId="" clId="Web-{636A6BAD-8648-4C1E-B8BA-247C062084CC}" dt="2018-03-02T18:06:08.925" v="8"/>
        <pc:sldMkLst>
          <pc:docMk/>
          <pc:sldMk cId="141587239" sldId="363"/>
        </pc:sldMkLst>
        <pc:spChg chg="mod">
          <ac:chgData name="" userId="" providerId="" clId="Web-{636A6BAD-8648-4C1E-B8BA-247C062084CC}" dt="2018-03-02T18:06:08.925" v="8"/>
          <ac:spMkLst>
            <pc:docMk/>
            <pc:sldMk cId="141587239" sldId="363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933B5-9B1B-440E-82AC-B0DA8E95FD7F}" type="datetimeFigureOut">
              <a:rPr lang="en-US" smtClean="0"/>
              <a:pPr/>
              <a:t>3/2/2018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A1C64-E2D3-4A5C-857F-39F8D8EA0AC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239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regression has two steps: first we add up the evidence of our input being in certain classes, and then we convert that evidence into probabilities.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tally up the evidence that a given image is in a particular class, we do a weighted sum of the pixel intensities. The weight is negative if that pixel having a high intensity is evidence against the image being in that class, and positive if it is evidence in favor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add some extra evidence called a bias. Basically, we want to be able to say that some things are more likely independent of the input.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 Wi is the weights and bi is the bias for class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j is an index for summing over the pixels in our input image x.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then convert the evidence tallies into our predicted probabilities y using the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A1C64-E2D3-4A5C-857F-39F8D8EA0AC8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901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step of the loop, we get a "batch" of one hundred random data points from our training set. We run </a:t>
            </a:r>
            <a:r>
              <a:rPr lang="en-US" dirty="0" err="1"/>
              <a:t>train_step</a:t>
            </a:r>
            <a:r>
              <a:rPr lang="en-US" dirty="0"/>
              <a:t> feeding in the batches data to replace the placeholders.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A1C64-E2D3-4A5C-857F-39F8D8EA0AC8}" type="slidenum">
              <a:rPr lang="en-IN" smtClean="0"/>
              <a:pPr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3064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F562E-99D4-4254-B7BD-243D18A86905}" type="datetime1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77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6D4A-41F3-45D9-B2F5-3393F01A1CB5}" type="datetime1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67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C5091-A19C-4CF5-A852-16E436076A5C}" type="datetime1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71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42E9-8CE7-BD4A-9571-EA3D1778B2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27517-4D6F-7647-90D7-6D99578B0A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756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42E9-8CE7-BD4A-9571-EA3D1778B2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27517-4D6F-7647-90D7-6D99578B0A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86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42E9-8CE7-BD4A-9571-EA3D1778B2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27517-4D6F-7647-90D7-6D99578B0A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208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42E9-8CE7-BD4A-9571-EA3D1778B2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27517-4D6F-7647-90D7-6D99578B0A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855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42E9-8CE7-BD4A-9571-EA3D1778B2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27517-4D6F-7647-90D7-6D99578B0A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742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42E9-8CE7-BD4A-9571-EA3D1778B2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27517-4D6F-7647-90D7-6D99578B0A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6370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42E9-8CE7-BD4A-9571-EA3D1778B2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27517-4D6F-7647-90D7-6D99578B0A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8000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F0B242E9-8CE7-BD4A-9571-EA3D1778B2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4127517-4D6F-7647-90D7-6D99578B0A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100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9AB4A-D306-4283-B40E-55DB8E2FB858}" type="datetime1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400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42E9-8CE7-BD4A-9571-EA3D1778B2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27517-4D6F-7647-90D7-6D99578B0A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6484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42E9-8CE7-BD4A-9571-EA3D1778B2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27517-4D6F-7647-90D7-6D99578B0A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1422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42E9-8CE7-BD4A-9571-EA3D1778B2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27517-4D6F-7647-90D7-6D99578B0A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254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9F408-8444-4D27-A64D-6DF53F8149AA}" type="datetime1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07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84EB-2191-4F6F-9C5F-B279CDBDDBD4}" type="datetime1">
              <a:rPr lang="en-US" smtClean="0"/>
              <a:t>3/2/2018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41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4A3C6-D7AB-4755-AA75-31DE2563E58E}" type="datetime1">
              <a:rPr lang="en-US" smtClean="0"/>
              <a:t>3/2/2018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35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90FE7-4007-4177-81F5-BA78C87984E5}" type="datetime1">
              <a:rPr lang="en-US" smtClean="0"/>
              <a:t>3/2/2018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73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24466-D5B4-4211-AFB5-2B929610D4FA}" type="datetime1">
              <a:rPr lang="en-US" smtClean="0"/>
              <a:t>3/2/2018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36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907D-E430-45B1-8A1D-5BEC74B9EAFD}" type="datetime1">
              <a:rPr lang="en-US" smtClean="0"/>
              <a:t>3/2/2018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03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033BE-F7F7-4BBA-9CA8-C498A03FC7CB}" type="datetime1">
              <a:rPr lang="en-US" smtClean="0"/>
              <a:t>3/2/2018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13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FCB02-F130-4660-A982-21E89AE46577}" type="datetime1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5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DBFCB02-F130-4660-A982-21E89AE46577}" type="datetime1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colah.github.io/posts/2015-08-Backprop/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127.0.1.1:6006/" TargetMode="Externa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4450" y="1085850"/>
            <a:ext cx="6172200" cy="30861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CS5542</a:t>
            </a:r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Big Data Analytics and Applications</a:t>
            </a:r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Tutorial 8 – MNIST Classification</a:t>
            </a:r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endParaRPr lang="en-US" sz="2325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4457700"/>
            <a:ext cx="4800600" cy="13144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March 8</a:t>
            </a:r>
            <a:r>
              <a:rPr lang="en-US" b="1" baseline="30000" dirty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2018</a:t>
            </a:r>
          </a:p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UMKC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7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Layer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Feed forward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749331"/>
            <a:ext cx="6057900" cy="1743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575" y="4849813"/>
            <a:ext cx="2638425" cy="1381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0" y="2057400"/>
            <a:ext cx="4249705" cy="233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614"/>
            <a:ext cx="8229600" cy="1143000"/>
          </a:xfrm>
        </p:spPr>
        <p:txBody>
          <a:bodyPr/>
          <a:lstStyle/>
          <a:p>
            <a:r>
              <a:rPr lang="en-US" dirty="0"/>
              <a:t>Backpropagation </a:t>
            </a:r>
            <a:r>
              <a:rPr lang="en-US" dirty="0" err="1"/>
              <a:t>Algo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387" y="965393"/>
            <a:ext cx="8229600" cy="4525963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dirty="0"/>
              <a:t>Regularization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Gradient descent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Derivative of overall cost function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04925"/>
            <a:ext cx="3495675" cy="83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114550"/>
            <a:ext cx="7714084" cy="1799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" y="5010150"/>
            <a:ext cx="2641244" cy="11319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375" y="4533900"/>
            <a:ext cx="60198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59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22" y="297349"/>
            <a:ext cx="6774024" cy="611770"/>
          </a:xfrm>
        </p:spPr>
        <p:txBody>
          <a:bodyPr>
            <a:normAutofit fontScale="90000"/>
          </a:bodyPr>
          <a:lstStyle/>
          <a:p>
            <a:r>
              <a:rPr lang="en-US" dirty="0"/>
              <a:t>Backpropagation </a:t>
            </a:r>
            <a:r>
              <a:rPr lang="en-US" dirty="0" err="1"/>
              <a:t>Algo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784"/>
            <a:ext cx="8229600" cy="5701620"/>
          </a:xfrm>
        </p:spPr>
        <p:txBody>
          <a:bodyPr>
            <a:normAutofit/>
          </a:bodyPr>
          <a:lstStyle/>
          <a:p>
            <a:r>
              <a:rPr lang="en-US" sz="2000" dirty="0"/>
              <a:t>Backpropagation algorithm gives an efficient way to compute these partial derivatives</a:t>
            </a:r>
          </a:p>
          <a:p>
            <a:r>
              <a:rPr lang="en-US" sz="2000" dirty="0"/>
              <a:t>Algorithm: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70674"/>
            <a:ext cx="8245345" cy="446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92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</a:t>
            </a:r>
            <a:r>
              <a:rPr lang="en-US" dirty="0" err="1"/>
              <a:t>Vectorial</a:t>
            </a:r>
            <a:r>
              <a:rPr lang="en-US" dirty="0"/>
              <a:t>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073410" cy="32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6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33585" cy="35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25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 about the MNIST data and </a:t>
            </a:r>
            <a:r>
              <a:rPr lang="en-US" dirty="0" err="1"/>
              <a:t>softmax</a:t>
            </a:r>
            <a:r>
              <a:rPr lang="en-US" dirty="0"/>
              <a:t> regressions</a:t>
            </a:r>
          </a:p>
          <a:p>
            <a:r>
              <a:rPr lang="en-US" dirty="0"/>
              <a:t>Create a function that is a model for recognizing digits, based on looking at every pixel in the image</a:t>
            </a:r>
          </a:p>
          <a:p>
            <a:r>
              <a:rPr lang="en-US" dirty="0"/>
              <a:t>Use Tensorflow to train the model to recognize digits by having it "look" at thousands of examples (and run our first Tensorflow session to do so)</a:t>
            </a:r>
          </a:p>
          <a:p>
            <a:r>
              <a:rPr lang="en-US" dirty="0"/>
              <a:t>Check the model's accuracy with our test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08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MNIST is a simple computer vision dataset. It consists of images of handwritten digits like these: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also includes labels for each image, telling us which digit it is. For example, the labels for the above images are 5, 0, 4, and 1</a:t>
            </a:r>
          </a:p>
          <a:p>
            <a:r>
              <a:rPr lang="en-US" dirty="0"/>
              <a:t>http://yann.lecun.com/exdb/mnist/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5" y="2777331"/>
            <a:ext cx="41719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09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611"/>
            <a:ext cx="8229600" cy="1143000"/>
          </a:xfrm>
        </p:spPr>
        <p:txBody>
          <a:bodyPr/>
          <a:lstStyle/>
          <a:p>
            <a:r>
              <a:rPr lang="en-US" dirty="0"/>
              <a:t>Download and Read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665"/>
            <a:ext cx="8229600" cy="4525963"/>
          </a:xfrm>
        </p:spPr>
        <p:txBody>
          <a:bodyPr/>
          <a:lstStyle/>
          <a:p>
            <a:endParaRPr lang="en-US" dirty="0"/>
          </a:p>
          <a:p>
            <a:r>
              <a:rPr lang="en-US" sz="2400" dirty="0"/>
              <a:t>55,000 data points of training data (</a:t>
            </a:r>
            <a:r>
              <a:rPr lang="en-US" sz="2400" dirty="0" err="1"/>
              <a:t>mnist.train</a:t>
            </a:r>
            <a:r>
              <a:rPr lang="en-US" sz="2400" dirty="0"/>
              <a:t>), </a:t>
            </a:r>
            <a:r>
              <a:rPr lang="en-US" sz="2400" dirty="0" err="1"/>
              <a:t>mnist.train.labels</a:t>
            </a:r>
            <a:r>
              <a:rPr lang="en-US" sz="2400" dirty="0"/>
              <a:t>, </a:t>
            </a:r>
            <a:r>
              <a:rPr lang="en-US" sz="2400" dirty="0" err="1"/>
              <a:t>mnist.train.images</a:t>
            </a:r>
            <a:endParaRPr lang="en-US" sz="2400" dirty="0"/>
          </a:p>
          <a:p>
            <a:r>
              <a:rPr lang="en-US" sz="2400" dirty="0"/>
              <a:t>10,000 points of test data (</a:t>
            </a:r>
            <a:r>
              <a:rPr lang="en-US" sz="2400" dirty="0" err="1"/>
              <a:t>mnist.test</a:t>
            </a:r>
            <a:r>
              <a:rPr lang="en-US" sz="2400" dirty="0"/>
              <a:t>)</a:t>
            </a:r>
          </a:p>
          <a:p>
            <a:r>
              <a:rPr lang="en-US" sz="2400" dirty="0"/>
              <a:t>5,000 points of validation data (</a:t>
            </a:r>
            <a:r>
              <a:rPr lang="en-US" sz="2400" dirty="0" err="1"/>
              <a:t>mnist.validation</a:t>
            </a:r>
            <a:r>
              <a:rPr lang="en-US" sz="2400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6048375"/>
            <a:ext cx="6315075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3171646"/>
            <a:ext cx="7734300" cy="2609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955" y="5781496"/>
            <a:ext cx="53340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98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MNIST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339" y="2036910"/>
            <a:ext cx="7857461" cy="431944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dirty="0" err="1"/>
              <a:t>mnist.train.images</a:t>
            </a:r>
            <a:r>
              <a:rPr lang="en-US" dirty="0"/>
              <a:t> is a tensor (an n-dimensional array) with a shape of [55000, 784]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first dimension is an index into the list of images and the second dimension is the index for each pixel in each image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2800350"/>
            <a:ext cx="42195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98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225" y="0"/>
            <a:ext cx="8229600" cy="1143000"/>
          </a:xfrm>
        </p:spPr>
        <p:txBody>
          <a:bodyPr/>
          <a:lstStyle/>
          <a:p>
            <a:r>
              <a:rPr lang="en-US" dirty="0"/>
              <a:t>One hot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4279" y="2367811"/>
            <a:ext cx="8399721" cy="3161452"/>
          </a:xfrm>
        </p:spPr>
        <p:txBody>
          <a:bodyPr/>
          <a:lstStyle/>
          <a:p>
            <a:r>
              <a:rPr lang="en-US" dirty="0"/>
              <a:t> labels as "one-hot vectors“</a:t>
            </a:r>
          </a:p>
          <a:p>
            <a:r>
              <a:rPr lang="en-US" dirty="0"/>
              <a:t>0 in most dimensions, and 1 in a single dimension</a:t>
            </a:r>
          </a:p>
          <a:p>
            <a:r>
              <a:rPr lang="en-US" dirty="0"/>
              <a:t> For example, 3 would be [0,0,0,1,0,0,0,0,0,0].</a:t>
            </a:r>
          </a:p>
          <a:p>
            <a:r>
              <a:rPr lang="en-US" dirty="0" err="1"/>
              <a:t>mnist.train.labels</a:t>
            </a:r>
            <a:r>
              <a:rPr lang="en-US" dirty="0"/>
              <a:t> is a [55000, 10] array of floats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4047348"/>
            <a:ext cx="451485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57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CPU or GPU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Launching the graph in a distributed graph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We can use "with </a:t>
            </a:r>
            <a:r>
              <a:rPr lang="en-US" sz="2000" dirty="0" err="1"/>
              <a:t>tf.device</a:t>
            </a:r>
            <a:r>
              <a:rPr lang="en-US" sz="2000" dirty="0"/>
              <a:t>():" statements to directly specify workers for particular parts of the graph: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209800"/>
            <a:ext cx="3057525" cy="55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3514725"/>
            <a:ext cx="6257925" cy="581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" y="5295900"/>
            <a:ext cx="34099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79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40"/>
            <a:ext cx="8229600" cy="5564335"/>
          </a:xfrm>
        </p:spPr>
        <p:txBody>
          <a:bodyPr vert="horz" lIns="0" tIns="45720" rIns="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x = </a:t>
            </a:r>
            <a:r>
              <a:rPr lang="en-US" dirty="0" err="1"/>
              <a:t>tf.placeholder</a:t>
            </a:r>
            <a:r>
              <a:rPr lang="en-US" dirty="0"/>
              <a:t>(tf.float32, [None, 784])</a:t>
            </a:r>
            <a:endParaRPr lang="en-US">
              <a:solidFill>
                <a:schemeClr val="tx1"/>
              </a:solidFill>
            </a:endParaRPr>
          </a:p>
          <a:p>
            <a:r>
              <a:rPr lang="en-US" dirty="0"/>
              <a:t>None means that a dimension can be of any length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90" y="2913569"/>
            <a:ext cx="3705225" cy="619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5" y="3939307"/>
            <a:ext cx="400050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57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numerically stable function internally computes the </a:t>
            </a:r>
            <a:r>
              <a:rPr lang="en-US" dirty="0" err="1"/>
              <a:t>softmax</a:t>
            </a:r>
            <a:r>
              <a:rPr lang="en-US" dirty="0"/>
              <a:t> activation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68" y="1744204"/>
            <a:ext cx="4505325" cy="409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0" y="3401989"/>
            <a:ext cx="9048505" cy="2545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2665848"/>
            <a:ext cx="86487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50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TensorFlow knows entire graph of your computations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backpropagation algorithm</a:t>
            </a:r>
            <a:r>
              <a:rPr lang="en-US" dirty="0"/>
              <a:t> to efficiently determine how your variables affect the loss you ask it to minimize.</a:t>
            </a:r>
          </a:p>
          <a:p>
            <a:endParaRPr lang="en-US" dirty="0"/>
          </a:p>
          <a:p>
            <a:r>
              <a:rPr lang="en-US" dirty="0"/>
              <a:t>apply your choice of optimization algorithm to modify the variables and reduce the loss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77228"/>
            <a:ext cx="770572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33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77" y="1640264"/>
            <a:ext cx="8828446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97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25" y="2076450"/>
            <a:ext cx="8564252" cy="4525963"/>
          </a:xfrm>
        </p:spPr>
        <p:txBody>
          <a:bodyPr/>
          <a:lstStyle/>
          <a:p>
            <a:r>
              <a:rPr lang="en-US" dirty="0"/>
              <a:t>Using small batches of random data is called stochastic training</a:t>
            </a:r>
          </a:p>
          <a:p>
            <a:r>
              <a:rPr lang="en-US" dirty="0"/>
              <a:t>In this case, stochastic gradient descent</a:t>
            </a:r>
          </a:p>
          <a:p>
            <a:r>
              <a:rPr lang="en-US" dirty="0"/>
              <a:t>Ideally we should use all data but expensive</a:t>
            </a:r>
          </a:p>
          <a:p>
            <a:r>
              <a:rPr lang="en-US" dirty="0"/>
              <a:t>Instead we use a different subset every time</a:t>
            </a:r>
          </a:p>
          <a:p>
            <a:r>
              <a:rPr lang="en-US" dirty="0"/>
              <a:t>Cheap and same benefit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66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TensorFlow Serving is a flexible, high-performance serving system for machine learning models, designed for production environments.</a:t>
            </a:r>
          </a:p>
          <a:p>
            <a:r>
              <a:rPr lang="en-US" dirty="0"/>
              <a:t>Exporter module saves a “snapshot” of the trained model so that it can be loaded later for inference.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74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endParaRPr lang="en-US" dirty="0"/>
          </a:p>
          <a:p>
            <a:r>
              <a:rPr lang="en-US" dirty="0"/>
              <a:t>Give local system path</a:t>
            </a:r>
            <a:endParaRPr lang="en-US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2943225"/>
            <a:ext cx="6874968" cy="31108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809750"/>
            <a:ext cx="4362405" cy="48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48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saver is used to serialize graph variable values to the model export</a:t>
            </a:r>
          </a:p>
          <a:p>
            <a:r>
              <a:rPr lang="en-US" dirty="0"/>
              <a:t>List of variables to save can be given</a:t>
            </a:r>
          </a:p>
          <a:p>
            <a:r>
              <a:rPr lang="en-US" dirty="0" err="1"/>
              <a:t>sess.graph.as_graph_def</a:t>
            </a:r>
            <a:r>
              <a:rPr lang="en-US" dirty="0"/>
              <a:t>() is the </a:t>
            </a:r>
            <a:r>
              <a:rPr lang="en-US" dirty="0" err="1"/>
              <a:t>protobuf</a:t>
            </a:r>
            <a:r>
              <a:rPr lang="en-US" dirty="0"/>
              <a:t> of the graph. Export will serialize graph</a:t>
            </a:r>
          </a:p>
          <a:p>
            <a:r>
              <a:rPr lang="en-US" dirty="0" err="1"/>
              <a:t>named_graph_signatures</a:t>
            </a:r>
            <a:r>
              <a:rPr lang="en-US" dirty="0"/>
              <a:t>: specifies a model export signature.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78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Inference/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Saved graph</a:t>
            </a:r>
          </a:p>
          <a:p>
            <a:r>
              <a:rPr lang="en-US" dirty="0"/>
              <a:t>Restore variables, weights and bias</a:t>
            </a:r>
          </a:p>
          <a:p>
            <a:r>
              <a:rPr lang="en-US" dirty="0"/>
              <a:t>Import test data</a:t>
            </a:r>
          </a:p>
          <a:p>
            <a:r>
              <a:rPr lang="en-US" dirty="0"/>
              <a:t>Evaluate: Calculate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68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saved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Restore method in Saver module </a:t>
            </a:r>
          </a:p>
          <a:p>
            <a:r>
              <a:rPr lang="en-US" dirty="0"/>
              <a:t>Import </a:t>
            </a:r>
            <a:r>
              <a:rPr lang="en-US" dirty="0" err="1"/>
              <a:t>graph_def</a:t>
            </a:r>
            <a:endParaRPr lang="en-US" dirty="0"/>
          </a:p>
          <a:p>
            <a:r>
              <a:rPr lang="en-US" dirty="0"/>
              <a:t>Restore variables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95" y="3447854"/>
            <a:ext cx="8210297" cy="216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13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Variables, fetches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000" dirty="0"/>
              <a:t>Variables maintain state across executions of the graph. It lives in the computation graph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Before Variables can be used within a session, they must be initialized using that session</a:t>
            </a:r>
          </a:p>
          <a:p>
            <a:endParaRPr lang="en-US" sz="2000" dirty="0"/>
          </a:p>
          <a:p>
            <a:r>
              <a:rPr lang="en-US" sz="2000" dirty="0"/>
              <a:t>To fetch the outputs of operations, execute the graph with a run() call on the session object and pass in tensors to retrieve</a:t>
            </a:r>
          </a:p>
          <a:p>
            <a:endParaRPr lang="en-US" sz="2000" dirty="0"/>
          </a:p>
          <a:p>
            <a:r>
              <a:rPr lang="en-US" sz="2100" dirty="0"/>
              <a:t>All the ops needed to produce the values of the requested tensors are run once (not once per requested tensor)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2398563"/>
            <a:ext cx="6981825" cy="53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2930525"/>
            <a:ext cx="3810000" cy="542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5" y="4057650"/>
            <a:ext cx="4505325" cy="2762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75" y="4819650"/>
            <a:ext cx="37147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98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tf.argmax</a:t>
            </a:r>
            <a:r>
              <a:rPr lang="en-US" dirty="0"/>
              <a:t> gives the index of the highest entry in a tensor along some axis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About 91%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34" y="2861526"/>
            <a:ext cx="6362700" cy="361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614737"/>
            <a:ext cx="6858000" cy="371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07" y="4498975"/>
            <a:ext cx="841057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19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and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3702"/>
            <a:ext cx="8229600" cy="4525963"/>
          </a:xfrm>
        </p:spPr>
        <p:txBody>
          <a:bodyPr vert="horz" lIns="0" tIns="45720" rIns="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Internal logging system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Uses five different levels</a:t>
            </a:r>
          </a:p>
          <a:p>
            <a:r>
              <a:rPr lang="en-US" dirty="0"/>
              <a:t>DEBUG, INFO, WARN, ERROR &amp; FATAL</a:t>
            </a:r>
          </a:p>
          <a:p>
            <a:r>
              <a:rPr lang="en-US" dirty="0"/>
              <a:t>output all logs of that level and all levels of higher severity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35" y="4421171"/>
            <a:ext cx="6550987" cy="52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6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5" y="287338"/>
            <a:ext cx="7402033" cy="935481"/>
          </a:xfrm>
        </p:spPr>
        <p:txBody>
          <a:bodyPr/>
          <a:lstStyle/>
          <a:p>
            <a:r>
              <a:rPr lang="en-US" dirty="0"/>
              <a:t>Validation Monitor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548" y="1166017"/>
            <a:ext cx="9021452" cy="4525963"/>
          </a:xfrm>
        </p:spPr>
        <p:txBody>
          <a:bodyPr vert="horz" lIns="0" tIns="45720" rIns="0" bIns="45720" rtlCol="0" anchor="t">
            <a:normAutofit/>
          </a:bodyPr>
          <a:lstStyle/>
          <a:p>
            <a:endParaRPr lang="en-US" dirty="0"/>
          </a:p>
          <a:p>
            <a:r>
              <a:rPr lang="en-US" dirty="0" err="1"/>
              <a:t>tf.contrib.learn</a:t>
            </a:r>
            <a:r>
              <a:rPr lang="en-US" dirty="0"/>
              <a:t> provides several high-level Monitors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2" y="2131640"/>
            <a:ext cx="8883094" cy="2181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80" y="4303733"/>
            <a:ext cx="6781800" cy="1000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80" y="5316613"/>
            <a:ext cx="4600575" cy="1019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6364068"/>
            <a:ext cx="919162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34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customize the list of metrics</a:t>
            </a:r>
          </a:p>
          <a:p>
            <a:r>
              <a:rPr lang="en-US" dirty="0"/>
              <a:t>E.g.</a:t>
            </a:r>
          </a:p>
          <a:p>
            <a:r>
              <a:rPr lang="en-US" dirty="0"/>
              <a:t>Early stopping with Validation Monitor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160" y="2290713"/>
            <a:ext cx="5542330" cy="361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01" y="3388120"/>
            <a:ext cx="8555998" cy="278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78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Reading through the logs</a:t>
            </a:r>
          </a:p>
          <a:p>
            <a:r>
              <a:rPr lang="en-US" dirty="0"/>
              <a:t>Save training data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http://127.0.1.1:6006</a:t>
            </a:r>
            <a:endParaRPr lang="en-US" dirty="0"/>
          </a:p>
          <a:p>
            <a:r>
              <a:rPr lang="en-US" dirty="0"/>
              <a:t>visualize your TensorFlow graph</a:t>
            </a:r>
          </a:p>
          <a:p>
            <a:r>
              <a:rPr lang="en-US" dirty="0"/>
              <a:t>plot quantitative metrics</a:t>
            </a:r>
          </a:p>
          <a:p>
            <a:r>
              <a:rPr lang="en-US" dirty="0"/>
              <a:t>show additional data like images that pass through graph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85" y="2847925"/>
            <a:ext cx="653415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4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652" y="0"/>
            <a:ext cx="8229600" cy="1143000"/>
          </a:xfrm>
        </p:spPr>
        <p:txBody>
          <a:bodyPr/>
          <a:lstStyle/>
          <a:p>
            <a:r>
              <a:rPr lang="en-US" dirty="0"/>
              <a:t>Tensor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5" y="1924050"/>
            <a:ext cx="8927184" cy="5583025"/>
          </a:xfrm>
        </p:spPr>
        <p:txBody>
          <a:bodyPr/>
          <a:lstStyle/>
          <a:p>
            <a:r>
              <a:rPr lang="en-US" dirty="0" err="1"/>
              <a:t>TensorBoard</a:t>
            </a:r>
            <a:r>
              <a:rPr lang="en-US" dirty="0"/>
              <a:t> operates by reading events files</a:t>
            </a:r>
          </a:p>
          <a:p>
            <a:r>
              <a:rPr lang="en-US" dirty="0"/>
              <a:t>Annotate nodes with summary operations</a:t>
            </a:r>
          </a:p>
          <a:p>
            <a:r>
              <a:rPr lang="en-US" dirty="0"/>
              <a:t>Attach </a:t>
            </a:r>
            <a:r>
              <a:rPr lang="en-US" dirty="0" err="1"/>
              <a:t>scalar_summary</a:t>
            </a:r>
            <a:r>
              <a:rPr lang="en-US" dirty="0"/>
              <a:t> ops to nodes</a:t>
            </a:r>
          </a:p>
          <a:p>
            <a:r>
              <a:rPr lang="en-US" dirty="0"/>
              <a:t>Distributions by attaching </a:t>
            </a:r>
            <a:r>
              <a:rPr lang="en-US" dirty="0" err="1"/>
              <a:t>histogram_summary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tf.summary.merge_all</a:t>
            </a:r>
            <a:r>
              <a:rPr lang="en-US" dirty="0"/>
              <a:t> to combine them into a single op</a:t>
            </a:r>
          </a:p>
          <a:p>
            <a:r>
              <a:rPr lang="en-US" dirty="0"/>
              <a:t>Use </a:t>
            </a:r>
            <a:r>
              <a:rPr lang="en-US" dirty="0" err="1"/>
              <a:t>SummaryWriter</a:t>
            </a:r>
            <a:r>
              <a:rPr lang="en-US" dirty="0"/>
              <a:t> to write to disk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18" y="5109667"/>
            <a:ext cx="681037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29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Cross_entropy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60" y="2281286"/>
            <a:ext cx="8918844" cy="333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21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6790"/>
            <a:ext cx="11807786" cy="437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39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- loss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1685925"/>
            <a:ext cx="6597192" cy="544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82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Weight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800225"/>
            <a:ext cx="6858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2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feed mechanism for patching a tensor directly into any operation in the graph</a:t>
            </a:r>
          </a:p>
          <a:p>
            <a:r>
              <a:rPr lang="en-US" sz="2000" dirty="0"/>
              <a:t>A feed temporarily replaces the output of an operation with a tensor value.</a:t>
            </a:r>
          </a:p>
          <a:p>
            <a:r>
              <a:rPr lang="en-US" sz="2000" dirty="0"/>
              <a:t>Supply feed data as an argument to a run() call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20" y="3337540"/>
            <a:ext cx="672465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98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- Weights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1847850"/>
            <a:ext cx="67532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27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212" y="1261"/>
            <a:ext cx="8229600" cy="1143000"/>
          </a:xfrm>
        </p:spPr>
        <p:txBody>
          <a:bodyPr/>
          <a:lstStyle/>
          <a:p>
            <a:r>
              <a:rPr lang="en-US" dirty="0"/>
              <a:t>Graph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212" y="959177"/>
            <a:ext cx="8229600" cy="5545318"/>
          </a:xfrm>
        </p:spPr>
        <p:txBody>
          <a:bodyPr/>
          <a:lstStyle/>
          <a:p>
            <a:r>
              <a:rPr lang="en-US" dirty="0"/>
              <a:t>Example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2050" name="Picture 2" descr="Visualization of a TensorFlow graph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4" y="1574581"/>
            <a:ext cx="8602164" cy="449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27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567"/>
            <a:ext cx="8229600" cy="4525963"/>
          </a:xfrm>
        </p:spPr>
        <p:txBody>
          <a:bodyPr vert="horz" lIns="0" tIns="45720" rIns="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Typical </a:t>
            </a:r>
            <a:r>
              <a:rPr lang="en-US" dirty="0" err="1"/>
              <a:t>TensorFlow</a:t>
            </a:r>
            <a:r>
              <a:rPr lang="en-US" dirty="0"/>
              <a:t> graphs can have many thousands of nodes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variable names can be scoped</a:t>
            </a:r>
          </a:p>
          <a:p>
            <a:r>
              <a:rPr lang="en-US" dirty="0"/>
              <a:t>visualization uses this information to define a hierarchy on the nodes in the graph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visualization will collapse all ops into a node with same scope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3514725"/>
            <a:ext cx="721042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01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kinds of connections:</a:t>
            </a:r>
          </a:p>
          <a:p>
            <a:r>
              <a:rPr lang="en-US" dirty="0"/>
              <a:t>data dependencies-solid arrows</a:t>
            </a:r>
          </a:p>
          <a:p>
            <a:r>
              <a:rPr lang="en-US" dirty="0"/>
              <a:t>control dependencies-dotted lines</a:t>
            </a:r>
          </a:p>
          <a:p>
            <a:r>
              <a:rPr lang="en-US" dirty="0"/>
              <a:t>visualization separates out all high-degree nodes to an </a:t>
            </a:r>
            <a:r>
              <a:rPr lang="en-US" i="1" dirty="0"/>
              <a:t>auxiliary</a:t>
            </a:r>
            <a:r>
              <a:rPr lang="en-US" dirty="0"/>
              <a:t> area on the right</a:t>
            </a:r>
          </a:p>
          <a:p>
            <a:r>
              <a:rPr lang="en-US" dirty="0"/>
              <a:t>doesn't draw lines to represent their edges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01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34" y="1738717"/>
            <a:ext cx="80105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123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Shape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GraphDef</a:t>
            </a:r>
            <a:r>
              <a:rPr lang="en-US" dirty="0"/>
              <a:t> includes tensor shapes, </a:t>
            </a:r>
          </a:p>
          <a:p>
            <a:r>
              <a:rPr lang="en-US" dirty="0"/>
              <a:t>visualizer labels edges with tensor dimensions</a:t>
            </a:r>
          </a:p>
          <a:p>
            <a:r>
              <a:rPr lang="en-US" dirty="0"/>
              <a:t>edge thickness reflects total tensor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49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</a:t>
            </a:r>
            <a:r>
              <a:rPr lang="en-US" dirty="0" err="1"/>
              <a:t>softmax</a:t>
            </a:r>
            <a:r>
              <a:rPr lang="en-US" dirty="0"/>
              <a:t>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495425"/>
            <a:ext cx="5216783" cy="522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68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95262"/>
            <a:ext cx="843915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347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096" y="2303135"/>
            <a:ext cx="8229600" cy="1143000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Thank You 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4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Learning function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Cost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2218055"/>
            <a:ext cx="5219700" cy="1038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5" y="3996690"/>
            <a:ext cx="6343650" cy="64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4752975"/>
            <a:ext cx="69056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4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Cost function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76" y="1609725"/>
            <a:ext cx="6877050" cy="1666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3705225"/>
            <a:ext cx="6276975" cy="1762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5534025"/>
            <a:ext cx="62579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7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073" y="1748107"/>
            <a:ext cx="3076575" cy="72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633" y="2466975"/>
            <a:ext cx="3448050" cy="542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998" y="2838450"/>
            <a:ext cx="2800350" cy="704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425" y="3362325"/>
            <a:ext cx="4712947" cy="19339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4338" y="4819650"/>
            <a:ext cx="527685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91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If the activation function is sigmoid function then single neuron corresponds exactly to the input-output mapping defined by logistic regression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000" dirty="0"/>
              <a:t>Sigmoid, tanh, rectifier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490" y="1845734"/>
            <a:ext cx="3476625" cy="1704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0" y="3693224"/>
            <a:ext cx="8943975" cy="323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450" y="5619353"/>
            <a:ext cx="2981325" cy="80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5553075"/>
            <a:ext cx="2409825" cy="857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2750" y="5734373"/>
            <a:ext cx="19716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9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2105025"/>
            <a:ext cx="51816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7729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5833</TotalTime>
  <Words>1148</Words>
  <Application>Microsoft Office PowerPoint</Application>
  <PresentationFormat>On-screen Show (4:3)</PresentationFormat>
  <Paragraphs>247</Paragraphs>
  <Slides>48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0" baseType="lpstr">
      <vt:lpstr>Custom Design</vt:lpstr>
      <vt:lpstr>Retrospect</vt:lpstr>
      <vt:lpstr>CS5542 Big Data Analytics and Applications  Tutorial 8 – MNIST Classification </vt:lpstr>
      <vt:lpstr>Session</vt:lpstr>
      <vt:lpstr>Variables, fetches</vt:lpstr>
      <vt:lpstr>Feeds</vt:lpstr>
      <vt:lpstr>Logistic regression</vt:lpstr>
      <vt:lpstr>Softmax Regression</vt:lpstr>
      <vt:lpstr>Softmax Regression</vt:lpstr>
      <vt:lpstr>Neural networks</vt:lpstr>
      <vt:lpstr>Activation Functions</vt:lpstr>
      <vt:lpstr>Multi Layer Perceptron</vt:lpstr>
      <vt:lpstr>Backpropagation Algo</vt:lpstr>
      <vt:lpstr>Backpropagation Algo</vt:lpstr>
      <vt:lpstr>Matrix Vectorial Notation</vt:lpstr>
      <vt:lpstr>Gradient Descent</vt:lpstr>
      <vt:lpstr>Workflow</vt:lpstr>
      <vt:lpstr>MNIST</vt:lpstr>
      <vt:lpstr>Download and Read Data</vt:lpstr>
      <vt:lpstr>MNIST</vt:lpstr>
      <vt:lpstr>One hot vector</vt:lpstr>
      <vt:lpstr>Variables</vt:lpstr>
      <vt:lpstr>Cross entropy</vt:lpstr>
      <vt:lpstr>Training</vt:lpstr>
      <vt:lpstr>Training</vt:lpstr>
      <vt:lpstr>Stochastic Gradient Descent</vt:lpstr>
      <vt:lpstr>Export the Model</vt:lpstr>
      <vt:lpstr>Export</vt:lpstr>
      <vt:lpstr>Saver</vt:lpstr>
      <vt:lpstr>Inference/ Test</vt:lpstr>
      <vt:lpstr>Load saved Graph</vt:lpstr>
      <vt:lpstr>Evaluation</vt:lpstr>
      <vt:lpstr>Logging and Monitoring</vt:lpstr>
      <vt:lpstr>Validation Monitor</vt:lpstr>
      <vt:lpstr>Monitoring</vt:lpstr>
      <vt:lpstr>Tensor Board</vt:lpstr>
      <vt:lpstr>Tensor Board</vt:lpstr>
      <vt:lpstr>Cross_entropy</vt:lpstr>
      <vt:lpstr>Histograms</vt:lpstr>
      <vt:lpstr>Histogram - loss</vt:lpstr>
      <vt:lpstr>Max Weight</vt:lpstr>
      <vt:lpstr>Histogram - Weights</vt:lpstr>
      <vt:lpstr>Graph Visualization</vt:lpstr>
      <vt:lpstr>Graph Visualization</vt:lpstr>
      <vt:lpstr>Graph Visualization</vt:lpstr>
      <vt:lpstr>Graph Visualization</vt:lpstr>
      <vt:lpstr>Tensor Shape Info</vt:lpstr>
      <vt:lpstr>MNIST softmax graph</vt:lpstr>
      <vt:lpstr>PowerPoint Presentation</vt:lpstr>
      <vt:lpstr>Thank You !!!</vt:lpstr>
    </vt:vector>
  </TitlesOfParts>
  <Company>University of Missouri - Kansas City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UMKC Faculty and Staff</dc:creator>
  <cp:lastModifiedBy>megha nagabhushan</cp:lastModifiedBy>
  <cp:revision>192</cp:revision>
  <dcterms:created xsi:type="dcterms:W3CDTF">2014-01-29T16:52:11Z</dcterms:created>
  <dcterms:modified xsi:type="dcterms:W3CDTF">2018-03-02T18:06:59Z</dcterms:modified>
</cp:coreProperties>
</file>